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9"/>
  </p:notesMasterIdLst>
  <p:sldIdLst>
    <p:sldId id="256" r:id="rId2"/>
    <p:sldId id="295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</p:sldIdLst>
  <p:sldSz cx="12192000" cy="6858000"/>
  <p:notesSz cx="6858000" cy="9144000"/>
  <p:embeddedFontLs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Calibri Light" panose="020F0302020204030204" pitchFamily="34" charset="0"/>
      <p:regular r:id="rId44"/>
      <p:italic r:id="rId45"/>
    </p:embeddedFont>
    <p:embeddedFont>
      <p:font typeface="微軟正黑體" panose="020B0604030504040204" pitchFamily="34" charset="-120"/>
      <p:regular r:id="rId46"/>
      <p:bold r:id="rId47"/>
    </p:embeddedFont>
    <p:embeddedFont>
      <p:font typeface="標楷體" panose="03000509000000000000" pitchFamily="65" charset="-120"/>
      <p:regular r:id="rId48"/>
    </p:embeddedFont>
    <p:embeddedFont>
      <p:font typeface="曉聲通雙拼秋茄-繁" pitchFamily="2" charset="-120"/>
      <p:regular r:id="rId49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6278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ellipse">
            <a:avLst/>
          </a:prstGeom>
          <a:solidFill>
            <a:srgbClr val="466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9573208" y="1137978"/>
            <a:ext cx="2618792" cy="0"/>
          </a:xfrm>
          <a:prstGeom prst="line">
            <a:avLst/>
          </a:prstGeom>
          <a:ln w="57150" cap="rnd">
            <a:solidFill>
              <a:srgbClr val="46627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第二課</a:t>
            </a:r>
            <a:endParaRPr lang="en-US" altLang="zh-TW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亞榮隆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‧</a:t>
            </a:r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撒可努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〈</a:t>
            </a:r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酒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〉</a:t>
            </a:r>
            <a:endParaRPr lang="zh-TW" altLang="en-US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臺灣文學教材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第二課│亞榮隆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‧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撒可努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〈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酒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〉</a:t>
            </a: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曬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dry in the sun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維繫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maintain; to hold together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智慧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wisdom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傳承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to pass on to future generations; </a:t>
            </a:r>
            <a:br>
              <a:rPr lang="en-US" altLang="zh-TW" sz="3600" dirty="0"/>
            </a:br>
            <a:r>
              <a:rPr lang="en-US" altLang="zh-TW" sz="3600" dirty="0"/>
              <a:t>passed down from former times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唯一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only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驅動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propel; to drive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延續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to last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神聖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holy; sacred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發酵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ferment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失去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lose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生動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vivid; lively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10009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共通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shared; common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掙扎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struggle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2439DCE-1F69-4623-890D-D17CDCA8EEDC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6EC36136-45F0-4254-8C4C-A17EED09B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矛盾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3D0585D-3D1F-48D8-8AE8-177370BED84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contradiction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00651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不可或缺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necessary; must have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敘述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to narrate; to relate (a story or information)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尊敬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respect; to revere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漠視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disregard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愛戴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love and respect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敬仰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admired; highly esteemed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五花八門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various; all sorts of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認同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identity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靈魂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soul; spirit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侵蝕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to erode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假使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if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傳達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convey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代價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price; cost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壓迫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oppression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酒精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alcohol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693793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2620D07-C2E4-40C5-B54C-1B7AD931E9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20E7388-E2DD-40D8-8D04-E407BD54A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長󠇡老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7980720-3FAC-4C42-9CB0-982BA94FC0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elder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95165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苦惱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pneumonia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專賣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monopoly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衝擊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shock; impact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brew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小米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millet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播種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sow seeds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202</Words>
  <Application>Microsoft Office PowerPoint</Application>
  <PresentationFormat>寬螢幕</PresentationFormat>
  <Paragraphs>112</Paragraphs>
  <Slides>37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37</vt:i4>
      </vt:variant>
    </vt:vector>
  </HeadingPairs>
  <TitlesOfParts>
    <vt:vector size="45" baseType="lpstr">
      <vt:lpstr>Calibri</vt:lpstr>
      <vt:lpstr>Calibri Light</vt:lpstr>
      <vt:lpstr>Times New Roman</vt:lpstr>
      <vt:lpstr>標楷體</vt:lpstr>
      <vt:lpstr>曉聲通雙拼秋茄-繁</vt:lpstr>
      <vt:lpstr>微軟正黑體</vt:lpstr>
      <vt:lpstr>Arial</vt:lpstr>
      <vt:lpstr>Office 佈景主題</vt:lpstr>
      <vt:lpstr>臺灣文學教材</vt:lpstr>
      <vt:lpstr>生動</vt:lpstr>
      <vt:lpstr>認同</vt:lpstr>
      <vt:lpstr>苦惱</vt:lpstr>
      <vt:lpstr>專賣</vt:lpstr>
      <vt:lpstr>衝擊</vt:lpstr>
      <vt:lpstr>釀</vt:lpstr>
      <vt:lpstr>小米</vt:lpstr>
      <vt:lpstr>播種</vt:lpstr>
      <vt:lpstr>曬</vt:lpstr>
      <vt:lpstr>維繫</vt:lpstr>
      <vt:lpstr>智慧</vt:lpstr>
      <vt:lpstr>傳承</vt:lpstr>
      <vt:lpstr>唯一</vt:lpstr>
      <vt:lpstr>驅動</vt:lpstr>
      <vt:lpstr>延續</vt:lpstr>
      <vt:lpstr>神聖</vt:lpstr>
      <vt:lpstr>發酵</vt:lpstr>
      <vt:lpstr>失去</vt:lpstr>
      <vt:lpstr>共通</vt:lpstr>
      <vt:lpstr>掙扎</vt:lpstr>
      <vt:lpstr>矛盾</vt:lpstr>
      <vt:lpstr>不可或缺</vt:lpstr>
      <vt:lpstr>敘述</vt:lpstr>
      <vt:lpstr>尊敬</vt:lpstr>
      <vt:lpstr>漠視</vt:lpstr>
      <vt:lpstr>愛戴</vt:lpstr>
      <vt:lpstr>敬仰</vt:lpstr>
      <vt:lpstr>五花八門</vt:lpstr>
      <vt:lpstr>靈魂</vt:lpstr>
      <vt:lpstr>侵蝕</vt:lpstr>
      <vt:lpstr>假使</vt:lpstr>
      <vt:lpstr>傳達</vt:lpstr>
      <vt:lpstr>代價</vt:lpstr>
      <vt:lpstr>壓迫</vt:lpstr>
      <vt:lpstr>酒精</vt:lpstr>
      <vt:lpstr>長󠇡老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37</cp:revision>
  <dcterms:created xsi:type="dcterms:W3CDTF">2025-02-03T06:47:17Z</dcterms:created>
  <dcterms:modified xsi:type="dcterms:W3CDTF">2025-02-06T02:13:49Z</dcterms:modified>
</cp:coreProperties>
</file>