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6" r:id="rId38"/>
    <p:sldId id="297" r:id="rId39"/>
    <p:sldId id="298" r:id="rId40"/>
    <p:sldId id="299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微軟正黑體" panose="020B0604030504040204" pitchFamily="34" charset="-120"/>
      <p:regular r:id="rId49"/>
      <p:bold r:id="rId50"/>
    </p:embeddedFont>
    <p:embeddedFont>
      <p:font typeface="標楷體" panose="03000509000000000000" pitchFamily="65" charset="-120"/>
      <p:regular r:id="rId51"/>
    </p:embeddedFont>
    <p:embeddedFont>
      <p:font typeface="曉聲通雙拼秋茄-繁" pitchFamily="2" charset="-120"/>
      <p:regular r:id="rId5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412963" y="1137978"/>
            <a:ext cx="1779037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陳列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藏身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第四課│陳列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藏身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恐懼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fear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隱藏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hide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坐牢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imprisoned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服兵役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serve in the military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反攻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counterattack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宣傳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give publicity to; to disseminate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敏感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sensitive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出賣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betray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告發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report (to authorities)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審查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investigation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沉穩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calm; steady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燒毀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destroy by fire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投票所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polling station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cheat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當選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elected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導致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to result in; to lead to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邊緣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edge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無期徒刑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life imprisonment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打量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size up; to look up and down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隔離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isolate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監控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monitor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平淡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ordinary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寂寞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lonely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尾聲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final stage; end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牽涉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involve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槍斃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execute by shooting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監獄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prison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罪孽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sin; wrongdoing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英明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wise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盡頭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final point; end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51377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嚴肅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solemn; serious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0595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追隨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follow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245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直指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forthright; direct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餘生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the remainder of one's life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39651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反思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think back over; reflection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威權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authoritarian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轉型正義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transitional justice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出獄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release from prison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共鳴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resonance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210</Words>
  <Application>Microsoft Office PowerPoint</Application>
  <PresentationFormat>寬螢幕</PresentationFormat>
  <Paragraphs>121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48" baseType="lpstr">
      <vt:lpstr>Calibri</vt:lpstr>
      <vt:lpstr>Calibri Light</vt:lpstr>
      <vt:lpstr>Times New Roman</vt:lpstr>
      <vt:lpstr>標楷體</vt:lpstr>
      <vt:lpstr>曉聲通雙拼秋茄-繁</vt:lpstr>
      <vt:lpstr>微軟正黑體</vt:lpstr>
      <vt:lpstr>Arial</vt:lpstr>
      <vt:lpstr>Office 佈景主題</vt:lpstr>
      <vt:lpstr>臺灣文學教材</vt:lpstr>
      <vt:lpstr>沉穩</vt:lpstr>
      <vt:lpstr>平淡</vt:lpstr>
      <vt:lpstr>直指</vt:lpstr>
      <vt:lpstr>反思</vt:lpstr>
      <vt:lpstr>威權</vt:lpstr>
      <vt:lpstr>轉型正義</vt:lpstr>
      <vt:lpstr>出獄</vt:lpstr>
      <vt:lpstr>共鳴</vt:lpstr>
      <vt:lpstr>恐懼</vt:lpstr>
      <vt:lpstr>隱藏</vt:lpstr>
      <vt:lpstr>坐牢</vt:lpstr>
      <vt:lpstr>服兵役</vt:lpstr>
      <vt:lpstr>反攻</vt:lpstr>
      <vt:lpstr>宣傳</vt:lpstr>
      <vt:lpstr>敏感</vt:lpstr>
      <vt:lpstr>出賣</vt:lpstr>
      <vt:lpstr>告發</vt:lpstr>
      <vt:lpstr>審查</vt:lpstr>
      <vt:lpstr>燒毀</vt:lpstr>
      <vt:lpstr>投票所</vt:lpstr>
      <vt:lpstr>作弊</vt:lpstr>
      <vt:lpstr>當選</vt:lpstr>
      <vt:lpstr>導致</vt:lpstr>
      <vt:lpstr>邊緣</vt:lpstr>
      <vt:lpstr>無期徒刑</vt:lpstr>
      <vt:lpstr>打量</vt:lpstr>
      <vt:lpstr>隔離</vt:lpstr>
      <vt:lpstr>監控</vt:lpstr>
      <vt:lpstr>寂寞</vt:lpstr>
      <vt:lpstr>尾聲</vt:lpstr>
      <vt:lpstr>牽涉</vt:lpstr>
      <vt:lpstr>槍斃</vt:lpstr>
      <vt:lpstr>監獄</vt:lpstr>
      <vt:lpstr>罪孽</vt:lpstr>
      <vt:lpstr>英明</vt:lpstr>
      <vt:lpstr>盡頭</vt:lpstr>
      <vt:lpstr>嚴肅</vt:lpstr>
      <vt:lpstr>追隨</vt:lpstr>
      <vt:lpstr>餘生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39</cp:revision>
  <dcterms:created xsi:type="dcterms:W3CDTF">2025-02-03T06:47:17Z</dcterms:created>
  <dcterms:modified xsi:type="dcterms:W3CDTF">2025-02-06T02:13:08Z</dcterms:modified>
</cp:coreProperties>
</file>