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8"/>
  </p:notesMasterIdLst>
  <p:sldIdLst>
    <p:sldId id="256" r:id="rId2"/>
    <p:sldId id="295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</p:sldIdLst>
  <p:sldSz cx="12192000" cy="6858000"/>
  <p:notesSz cx="6858000" cy="9144000"/>
  <p:embeddedFontLs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Calibri Light" panose="020F0302020204030204" pitchFamily="34" charset="0"/>
      <p:regular r:id="rId53"/>
      <p:italic r:id="rId54"/>
    </p:embeddedFont>
    <p:embeddedFont>
      <p:font typeface="微軟正黑體" panose="020B0604030504040204" pitchFamily="34" charset="-120"/>
      <p:regular r:id="rId55"/>
      <p:bold r:id="rId56"/>
    </p:embeddedFont>
    <p:embeddedFont>
      <p:font typeface="標楷體" panose="03000509000000000000" pitchFamily="65" charset="-120"/>
      <p:regular r:id="rId57"/>
    </p:embeddedFont>
    <p:embeddedFont>
      <p:font typeface="曉聲通雙拼秋茄-繁" pitchFamily="2" charset="-120"/>
      <p:regular r:id="rId58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6278"/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718596"/>
            <a:ext cx="12192000" cy="1325563"/>
          </a:xfrm>
        </p:spPr>
        <p:txBody>
          <a:bodyPr>
            <a:noAutofit/>
          </a:bodyPr>
          <a:lstStyle>
            <a:lvl1pPr algn="ctr">
              <a:defRPr sz="180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</a:defRPr>
            </a:lvl1pPr>
          </a:lstStyle>
          <a:p>
            <a:r>
              <a:rPr lang="zh-TW" altLang="en-US" dirty="0"/>
              <a:t>編輯</a:t>
            </a:r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F372C801-9E16-4A1A-BC1E-64042E113FFA}"/>
              </a:ext>
            </a:extLst>
          </p:cNvPr>
          <p:cNvSpPr/>
          <p:nvPr userDrawn="1"/>
        </p:nvSpPr>
        <p:spPr>
          <a:xfrm>
            <a:off x="304800" y="302346"/>
            <a:ext cx="835632" cy="835632"/>
          </a:xfrm>
          <a:prstGeom prst="ellipse">
            <a:avLst/>
          </a:prstGeom>
          <a:solidFill>
            <a:srgbClr val="466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376888C7-8FB6-4EB1-8C5A-A1E9121ED60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04800" y="5257495"/>
            <a:ext cx="11582399" cy="871162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TW" dirty="0" err="1"/>
              <a:t>english</a:t>
            </a:r>
            <a:endParaRPr lang="zh-TW" altLang="en-US" dirty="0"/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9069356" y="1137978"/>
            <a:ext cx="3122644" cy="0"/>
          </a:xfrm>
          <a:prstGeom prst="line">
            <a:avLst/>
          </a:prstGeom>
          <a:ln w="57150" cap="rnd">
            <a:solidFill>
              <a:srgbClr val="46627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069356" y="396995"/>
            <a:ext cx="3113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第九課</a:t>
            </a:r>
            <a:endParaRPr lang="en-US" altLang="zh-TW" sz="2000" b="1" dirty="0">
              <a:solidFill>
                <a:srgbClr val="46627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李維菁</a:t>
            </a:r>
            <a:r>
              <a:rPr lang="en-US" altLang="zh-TW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〈</a:t>
            </a:r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瑜伽教室的禮貌</a:t>
            </a:r>
            <a:r>
              <a:rPr lang="en-US" altLang="zh-TW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〉</a:t>
            </a:r>
            <a:endParaRPr lang="zh-TW" altLang="en-US" sz="2000" b="1" dirty="0">
              <a:solidFill>
                <a:srgbClr val="46627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7990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臺灣文學教材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第九課│李維菁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〈</a:t>
            </a: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瑜伽教室的禮貌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〉</a:t>
            </a: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生詞簡報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5BAE53E-02D4-42F8-B300-A71E6BA60ED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09F7DC0-F0C8-43EE-B16C-B8BAFB391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兢兢業業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A5EFC8-D944-448C-BEBC-67125595F69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conscientious; cautious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0962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D3C7EA71-F86C-4F55-9893-266FA881834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0C2E9AD-93F8-4B5A-B013-B9D936A0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疲累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A318D2-8212-4A57-AA87-C0D0E63D0DB0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tired; exhausted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58969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4F0D4E3-1B05-49EC-B71A-CD9B7ECFED0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209A7D1-370D-49A9-A499-EE4AEBA12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不堪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ED29D05-DCE6-497A-A535-05FDB352788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utterly; extremely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15221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14A5204-AE51-4A1F-8AC7-FBB00E17655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D9FCA0D-EF4F-468F-B36A-B019E71ED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節奏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F2231C-CC5F-467C-9E5E-90ACFD1FDF02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/>
              <a:t>rhythm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77122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0829222-B9B0-4420-A29D-B72CB13E5E3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688DC84-2F2E-4FF2-9954-B7E7C3D18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覺察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A2BD730-8807-4F8E-A7A5-655772DC3A7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sense; to become aware of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2694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84D57CC-31C5-4B54-ADDC-F472285DFAD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ECFFE-B21D-4E81-95F9-736D8C4E1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內省󠇡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9978A12-9A3E-484E-815F-028C8E4FF37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introspection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07876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靜心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>
                <a:ea typeface="標楷體" panose="03000509000000000000" pitchFamily="65" charset="-120"/>
              </a:rPr>
              <a:t>to meditate; meditation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65597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417066D-A82F-4196-AB70-A91F3CAD070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8A2CAC02-F5B1-4596-B5F8-4B81B43EA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顯露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8BD1C02-8DCB-40D9-8A22-84EF53CA1F8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reveal; to become visible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89865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703DB22-424E-43B8-ACCB-FB9C5D90E0F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21662F7-0E50-4B93-B6B0-D1758B22C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透明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34C0E10-6377-4479-9557-9C75E9235C6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transparent; open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890606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29DD0E0C-4BEF-4F3B-8F4E-1A0E563CBAD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B80E08F-7940-44A8-A856-B8BAC13F4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私密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9BD362C-A513-4A3E-9CF3-3570D686EDD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private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60358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5000" dirty="0"/>
              <a:t>恰到好處󠇡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just right; perfect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10009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11A759A-226E-487C-8859-79F507837ED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4B9CA62-26F6-4334-98E9-3D2493F49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禮儀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A876D14-3FD4-4440-9CFB-C36914C8075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etiquette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83834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91AEA32-3B28-4B9C-8F27-B4D6B459770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9FC8ED2-4EAD-4CFE-830A-2B6BE8159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尊重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3277F1-683F-4659-A5A6-E233565362FB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respect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475483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2439DCE-1F69-4623-890D-D17CDCA8EEDC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6EC36136-45F0-4254-8C4C-A17EED09B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美感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3D0585D-3D1F-48D8-8AE8-177370BED84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sense of beauty; aesthetic feeling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006512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DC116D9-D19E-46A7-AAF1-E4B911692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嚮往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5F465E-70EB-425A-BF89-177F6C221D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longing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7932C44-757C-4BB8-8112-3ED4EA0E02C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91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8FD9-74BD-4BFB-9441-F9250874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心態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588AB4C-D334-413A-B0F5-2D7AFF44E76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>
                <a:ea typeface="標楷體" panose="03000509000000000000" pitchFamily="65" charset="-120"/>
              </a:rPr>
              <a:t>mentality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565A77F-1B25-4767-9E03-A12B637D48C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405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5E9160-ABD0-47F5-BA6E-B10675231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執著󠇤 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0E3C74-E8CC-413F-BBDD-BB64B151847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strong attachment; dedication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71A136E-4201-4BC2-A7C0-2EEDE44EFCB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779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C292F9-C526-48F8-893A-17D27EDEF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得失心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3A7E85-FDBC-480F-949B-F857E1D197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be concerned about gains and losses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450A314-9666-470C-8D51-97712B7BA1E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22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B073921-2124-4751-AC62-8B6B3C71523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50FE81F-1B2C-455B-9C1E-CD1D0F39A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起步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3071B5-5442-44B9-966C-24CB9BB5E81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start; first step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8349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D9F036-A6D0-46BB-97E5-31C854E9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挫折感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2E9E6BF-698D-4FD6-B99F-BA205C39DFB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frustration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18FAB3F-ECEF-40F3-AE64-0038B928CC9A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45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CCC380B-4558-4790-88F1-C3659D78CCC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54DC57B-5EB8-4799-82E7-BD60B2518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懊悔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1181C36-4BFB-4655-B684-A22BA25CE0C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regret; remorse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0132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搏鬥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fight; struggle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2880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FF810F3-4EC3-42C5-9186-D8E7495B5E2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311DD9E-3A58-460E-BB94-CC255547C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念念不󠇡忘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7F9502-19E9-40FF-8395-578653C7703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keep in mind constantly; to be fixated on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66554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C21AF0-CFB8-4BDC-B3F9-7CFF281BE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敷衍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F3390A3-F774-4C28-96E6-C06237E2A77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>
                <a:ea typeface="標楷體" panose="03000509000000000000" pitchFamily="65" charset="-120"/>
              </a:rPr>
              <a:t>half-hearted; indifferent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AE367C5-EC60-474D-B404-85AE8F6B8CF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58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3D7BA1-42F6-497F-A0FC-B23A8244A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鍛鍊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18B226D-FDDC-4332-AC69-AA5D727EB0D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train; to exercise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87E4475-4E73-47A7-AC40-0EBCE26E909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3915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85A86A5-DD2E-4C40-B592-09A279AD73F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462807E-BE7A-458D-9289-069C62335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沮喪󠇡 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8F621C-6A28-4FD0-85D4-C3BF9B074FE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dejected; discouraged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28895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682E74C9-A380-4F97-A3D4-F38367DA2DB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2E6F8E0A-DDF7-4721-AFCD-6AED11BA4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尷尬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04EE54-7E17-4639-BFC9-F5E2D60504A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awkward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34395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逞強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show off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354629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心靈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soul; spirit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693793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意志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/>
              <a:t>willpower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513772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真誠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sincere; genuine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505953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意願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willingness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62457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35C1BB-5418-4138-AEC0-2E41A484C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合格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62D269-0569-4A22-BE27-74A798D6C1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qualified; up to standards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B3C89F3-BF30-41D1-9DBE-D1E65E62366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2194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受挫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frustrate; to suffer a setback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993008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傾向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tendency; inclination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122475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炫耀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show off; to flaunt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351732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苗條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slender; slim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0836506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耿耿於懷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brood over; to hold a grudge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7710991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即將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about to; soon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315841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失禮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/>
              <a:t>discourteous; impolite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34335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30CB4B7-6A45-4635-B791-4C42BE650CA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43BFD9A-6C5E-42C0-967D-1EC3A69A5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伸展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688FD96-CA35-4FF1-B127-888D5C81C39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stretching; to stretch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25137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CB8C0D66-E11E-450F-99FC-3EAF6B5A4E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7914C88-D7D7-4BCA-9A0D-E1F153B3A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無限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AFA1BB-0F23-4140-B9EF-4BDD9B215F0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unlimited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1022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ACF6BCD3-D7BD-40B6-9F8F-A98F5AA310B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64A0F54-72C9-450A-82EF-E64BF40D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延伸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FFBAF41-DB54-4179-8ACB-8A5C49A08E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extend; to spread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8022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4EC14604-F480-4523-8041-07CD505716E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5ED78C96-0F9D-41B5-B020-EF7A07E95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侷限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715454-4BAF-4804-8EFD-42C3857663F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restrict; to confine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5697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D79669C8-861D-4116-A1A9-FDE64300DDB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3FAB8B8-2545-4307-BBBA-BE0239153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患得患失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A632B5E-22C9-4B9A-9069-4A6CB951302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worry about personal gains and losses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21329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279</Words>
  <Application>Microsoft Office PowerPoint</Application>
  <PresentationFormat>寬螢幕</PresentationFormat>
  <Paragraphs>138</Paragraphs>
  <Slides>46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46</vt:i4>
      </vt:variant>
    </vt:vector>
  </HeadingPairs>
  <TitlesOfParts>
    <vt:vector size="54" baseType="lpstr">
      <vt:lpstr>Calibri</vt:lpstr>
      <vt:lpstr>Calibri Light</vt:lpstr>
      <vt:lpstr>Times New Roman</vt:lpstr>
      <vt:lpstr>標楷體</vt:lpstr>
      <vt:lpstr>曉聲通雙拼秋茄-繁</vt:lpstr>
      <vt:lpstr>微軟正黑體</vt:lpstr>
      <vt:lpstr>Arial</vt:lpstr>
      <vt:lpstr>Office 佈景主題</vt:lpstr>
      <vt:lpstr>臺灣文學教材</vt:lpstr>
      <vt:lpstr>恰到好處󠇡</vt:lpstr>
      <vt:lpstr>搏鬥</vt:lpstr>
      <vt:lpstr>合格</vt:lpstr>
      <vt:lpstr>伸展</vt:lpstr>
      <vt:lpstr>無限</vt:lpstr>
      <vt:lpstr>延伸</vt:lpstr>
      <vt:lpstr>侷限</vt:lpstr>
      <vt:lpstr>患得患失</vt:lpstr>
      <vt:lpstr>兢兢業業</vt:lpstr>
      <vt:lpstr>疲累</vt:lpstr>
      <vt:lpstr>不堪</vt:lpstr>
      <vt:lpstr>節奏</vt:lpstr>
      <vt:lpstr>覺察</vt:lpstr>
      <vt:lpstr>內省󠇡</vt:lpstr>
      <vt:lpstr>靜心</vt:lpstr>
      <vt:lpstr>顯露</vt:lpstr>
      <vt:lpstr>透明</vt:lpstr>
      <vt:lpstr>私密</vt:lpstr>
      <vt:lpstr>禮儀</vt:lpstr>
      <vt:lpstr>尊重</vt:lpstr>
      <vt:lpstr>美感</vt:lpstr>
      <vt:lpstr>嚮往</vt:lpstr>
      <vt:lpstr>心態</vt:lpstr>
      <vt:lpstr>執著󠇤 </vt:lpstr>
      <vt:lpstr>得失心</vt:lpstr>
      <vt:lpstr>起步</vt:lpstr>
      <vt:lpstr>挫折感</vt:lpstr>
      <vt:lpstr>懊悔</vt:lpstr>
      <vt:lpstr>念念不󠇡忘</vt:lpstr>
      <vt:lpstr>敷衍</vt:lpstr>
      <vt:lpstr>鍛鍊</vt:lpstr>
      <vt:lpstr>沮喪󠇡 </vt:lpstr>
      <vt:lpstr>尷尬</vt:lpstr>
      <vt:lpstr>逞強</vt:lpstr>
      <vt:lpstr>心靈</vt:lpstr>
      <vt:lpstr>意志</vt:lpstr>
      <vt:lpstr>真誠</vt:lpstr>
      <vt:lpstr>意願</vt:lpstr>
      <vt:lpstr>受挫</vt:lpstr>
      <vt:lpstr>傾向</vt:lpstr>
      <vt:lpstr>炫耀</vt:lpstr>
      <vt:lpstr>苗條</vt:lpstr>
      <vt:lpstr>耿耿於懷</vt:lpstr>
      <vt:lpstr>即將</vt:lpstr>
      <vt:lpstr>失禮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51</cp:revision>
  <dcterms:created xsi:type="dcterms:W3CDTF">2025-02-03T06:47:17Z</dcterms:created>
  <dcterms:modified xsi:type="dcterms:W3CDTF">2025-02-06T02:07:19Z</dcterms:modified>
</cp:coreProperties>
</file>