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微軟正黑體" panose="020B0604030504040204" pitchFamily="34" charset="-120"/>
      <p:regular r:id="rId48"/>
      <p:bold r:id="rId49"/>
    </p:embeddedFont>
    <p:embeddedFont>
      <p:font typeface="標楷體" panose="03000509000000000000" pitchFamily="65" charset="-120"/>
      <p:regular r:id="rId50"/>
    </p:embeddedFont>
    <p:embeddedFont>
      <p:font typeface="曉聲通雙拼秋茄-繁" pitchFamily="2" charset="-120"/>
      <p:regular r:id="rId51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412963" y="1137978"/>
            <a:ext cx="1779037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廖鴻基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下水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第五課│廖鴻基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下水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旺盛󠇡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vigorous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泛漾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ripple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興起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give rise to; to spring up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念頭󠇡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thought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束縛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restraints; shackles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船舷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 side of a ship (boat)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燥熱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hot and dry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碩大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huge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驚惶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panic-stricken; frightened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潛伏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lurk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戒嚴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martial law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兜圈子󠇡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go around in circles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澄淨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clear and pure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召喚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summon; to beckon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習性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habit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曉得󠇡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to know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甲殼類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crustacean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侵擾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invade and harass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和善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kind; amiable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溫吞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slow; mild-tempered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試探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feel out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設防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set up defenses; to fortify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 short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揣測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guess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捉摸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make sense of; to grasp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冒然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abruptly; without careful consideration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風險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risk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顧慮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concern; apprehension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猶豫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hesitate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退縮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to shrink back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蹬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tread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生疏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unfamiliar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消波塊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tetrapod; dolosse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致力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devote one's efforts to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保育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conservation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實在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really; indeed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包紮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bind up (a wound)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cuddle; to be close to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224</Words>
  <Application>Microsoft Office PowerPoint</Application>
  <PresentationFormat>寬螢幕</PresentationFormat>
  <Paragraphs>118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7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戒嚴</vt:lpstr>
      <vt:lpstr>設防</vt:lpstr>
      <vt:lpstr>消波塊</vt:lpstr>
      <vt:lpstr>致力</vt:lpstr>
      <vt:lpstr>保育</vt:lpstr>
      <vt:lpstr>實在</vt:lpstr>
      <vt:lpstr>包紮</vt:lpstr>
      <vt:lpstr>偎</vt:lpstr>
      <vt:lpstr>旺盛󠇡</vt:lpstr>
      <vt:lpstr>泛漾</vt:lpstr>
      <vt:lpstr>興起</vt:lpstr>
      <vt:lpstr>念頭󠇡</vt:lpstr>
      <vt:lpstr>束縛</vt:lpstr>
      <vt:lpstr>船舷</vt:lpstr>
      <vt:lpstr>燥熱</vt:lpstr>
      <vt:lpstr>碩大</vt:lpstr>
      <vt:lpstr>驚惶</vt:lpstr>
      <vt:lpstr>潛伏</vt:lpstr>
      <vt:lpstr>兜圈子󠇡</vt:lpstr>
      <vt:lpstr>澄淨</vt:lpstr>
      <vt:lpstr>召喚</vt:lpstr>
      <vt:lpstr>習性 </vt:lpstr>
      <vt:lpstr>曉得󠇡</vt:lpstr>
      <vt:lpstr>甲殼類</vt:lpstr>
      <vt:lpstr>侵擾</vt:lpstr>
      <vt:lpstr>和善 </vt:lpstr>
      <vt:lpstr>溫吞</vt:lpstr>
      <vt:lpstr>試探</vt:lpstr>
      <vt:lpstr>總之</vt:lpstr>
      <vt:lpstr>揣測</vt:lpstr>
      <vt:lpstr>捉摸</vt:lpstr>
      <vt:lpstr>冒然</vt:lpstr>
      <vt:lpstr>風險</vt:lpstr>
      <vt:lpstr>顧慮</vt:lpstr>
      <vt:lpstr>猶豫</vt:lpstr>
      <vt:lpstr>退縮</vt:lpstr>
      <vt:lpstr>蹬</vt:lpstr>
      <vt:lpstr>生疏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42</cp:revision>
  <dcterms:created xsi:type="dcterms:W3CDTF">2025-02-03T06:47:17Z</dcterms:created>
  <dcterms:modified xsi:type="dcterms:W3CDTF">2025-02-06T01:04:57Z</dcterms:modified>
</cp:coreProperties>
</file>