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6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</p:sldIdLst>
  <p:sldSz cx="12192000" cy="6858000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Calibri Light" panose="020F0302020204030204" pitchFamily="34" charset="0"/>
      <p:regular r:id="rId51"/>
      <p:italic r:id="rId52"/>
    </p:embeddedFont>
    <p:embeddedFont>
      <p:font typeface="微軟正黑體" panose="020B0604030504040204" pitchFamily="34" charset="-120"/>
      <p:regular r:id="rId53"/>
      <p:bold r:id="rId54"/>
    </p:embeddedFont>
    <p:embeddedFont>
      <p:font typeface="標楷體" panose="03000509000000000000" pitchFamily="65" charset="-120"/>
      <p:regular r:id="rId55"/>
    </p:embeddedFont>
    <p:embeddedFont>
      <p:font typeface="曉聲通雙拼秋茄-繁" pitchFamily="2" charset="-120"/>
      <p:regular r:id="rId56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9666514" y="1137978"/>
            <a:ext cx="2525486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060026" y="396995"/>
            <a:ext cx="3122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薛西斯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珊瑚之骨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第十課│薛西斯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珊瑚之骨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沉思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meditation; to meditate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神明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gods; deities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spirit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third-person singular pronoun used for gods and deities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幻覺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hallucination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正義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justice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仁慈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kindness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萬一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 case of; if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存在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exist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後知後覺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 hindsight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dirty="0"/>
              <a:t>神祕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mysterious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醒悟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come to realize; to wake up to reality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冒犯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offend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無神論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 atheism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自相󠇡矛盾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self-contradictory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價目表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price list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混用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mix up and use interchangeably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面目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face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模糊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blurred; indistinct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認知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understanding; perception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後續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follow-up; afterwards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渴望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desire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共識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consensus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所謂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so-called; what is called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死者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the deceased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孤獨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lonely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編造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fabricate; to invent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直覺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intuition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玉皇大帝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The Jade Emperor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閻羅王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King of Yama; King of the Underworld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513772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之類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 and so 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50595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文官武將󠇡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civil and military officers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245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天性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natural instincts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啞口無言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 left speechless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993008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開口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(lit.) to open one's mouth; to start to talk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2247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賞善罰惡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reward good and punish evil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51732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折射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reflect (in a figurative sense); to show the nature of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083650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終究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 the end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77109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寄宿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lodge; to board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古董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antique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理性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rationality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道士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Taoist priest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漫長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lengthy; long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261</Words>
  <Application>Microsoft Office PowerPoint</Application>
  <PresentationFormat>寬螢幕</PresentationFormat>
  <Paragraphs>133</Paragraphs>
  <Slides>44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44</vt:i4>
      </vt:variant>
    </vt:vector>
  </HeadingPairs>
  <TitlesOfParts>
    <vt:vector size="52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臺灣文學教材</vt:lpstr>
      <vt:lpstr>神祕</vt:lpstr>
      <vt:lpstr>渴望</vt:lpstr>
      <vt:lpstr>天性</vt:lpstr>
      <vt:lpstr>寄宿</vt:lpstr>
      <vt:lpstr>古董</vt:lpstr>
      <vt:lpstr>理性</vt:lpstr>
      <vt:lpstr>道士</vt:lpstr>
      <vt:lpstr>漫長</vt:lpstr>
      <vt:lpstr>沉思</vt:lpstr>
      <vt:lpstr>神明</vt:lpstr>
      <vt:lpstr>靈</vt:lpstr>
      <vt:lpstr>祂</vt:lpstr>
      <vt:lpstr>幻覺</vt:lpstr>
      <vt:lpstr>正義</vt:lpstr>
      <vt:lpstr>仁慈</vt:lpstr>
      <vt:lpstr>萬一 </vt:lpstr>
      <vt:lpstr>存在</vt:lpstr>
      <vt:lpstr>後知後覺</vt:lpstr>
      <vt:lpstr>醒悟</vt:lpstr>
      <vt:lpstr>冒犯</vt:lpstr>
      <vt:lpstr>無神論</vt:lpstr>
      <vt:lpstr>自相󠇡矛盾</vt:lpstr>
      <vt:lpstr>價目表</vt:lpstr>
      <vt:lpstr>混用</vt:lpstr>
      <vt:lpstr>面目</vt:lpstr>
      <vt:lpstr>模糊</vt:lpstr>
      <vt:lpstr>認知</vt:lpstr>
      <vt:lpstr>後續</vt:lpstr>
      <vt:lpstr>共識</vt:lpstr>
      <vt:lpstr>所謂</vt:lpstr>
      <vt:lpstr>死者</vt:lpstr>
      <vt:lpstr>孤獨</vt:lpstr>
      <vt:lpstr>編造</vt:lpstr>
      <vt:lpstr>直覺</vt:lpstr>
      <vt:lpstr>玉皇大帝</vt:lpstr>
      <vt:lpstr>閻羅王</vt:lpstr>
      <vt:lpstr>之類</vt:lpstr>
      <vt:lpstr>文官武將󠇡</vt:lpstr>
      <vt:lpstr>啞口無言</vt:lpstr>
      <vt:lpstr>開口</vt:lpstr>
      <vt:lpstr>賞善罰惡</vt:lpstr>
      <vt:lpstr>折射</vt:lpstr>
      <vt:lpstr>終究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51</cp:revision>
  <dcterms:created xsi:type="dcterms:W3CDTF">2025-02-03T06:47:17Z</dcterms:created>
  <dcterms:modified xsi:type="dcterms:W3CDTF">2025-02-06T02:10:49Z</dcterms:modified>
</cp:coreProperties>
</file>