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4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  <p:sldId id="299" r:id="rId41"/>
    <p:sldId id="300" r:id="rId42"/>
    <p:sldId id="301" r:id="rId43"/>
  </p:sldIdLst>
  <p:sldSz cx="12192000" cy="6858000"/>
  <p:notesSz cx="6858000" cy="9144000"/>
  <p:embeddedFontLs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微軟正黑體" panose="020B0604030504040204" pitchFamily="34" charset="-120"/>
      <p:regular r:id="rId51"/>
      <p:bold r:id="rId52"/>
    </p:embeddedFont>
    <p:embeddedFont>
      <p:font typeface="標楷體" panose="03000509000000000000" pitchFamily="65" charset="-120"/>
      <p:regular r:id="rId53"/>
    </p:embeddedFont>
    <p:embeddedFont>
      <p:font typeface="曉聲通雙拼秋茄-繁" pitchFamily="2" charset="-120"/>
      <p:regular r:id="rId54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507894" y="1137978"/>
            <a:ext cx="2684106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劉克襄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溪澗的旅次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第六課│劉克襄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溪澗的旅次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保育者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conservationist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覓食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hunt for food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失衡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imbalance; unbalanced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孕育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to breed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清澈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crystal-clear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水域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an area of water (e.g., a sea or lake)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瀑布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waterfall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急湍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swift current; rapids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水潭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pool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棲息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perch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溪澗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mountain stream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近郊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outskirts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體驗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experience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東亞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East Asia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候鳥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migratory bird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天堂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heaven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典範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example; model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干擾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interfere (with); to disturb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思索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think deeply on; to ponder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convey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理念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idea; concept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旅次 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lodging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濃蔭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dense shade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高聳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towering; to stand tall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王國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kingdom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寡頭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oligarch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近乎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nearly; almost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封閉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enclosed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沼澤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marsh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樞紐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crux; pivot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平穩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smooth and steady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充裕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abundant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拓展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expand and develop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尾隨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follow at the heels; to tail behind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9300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隱蔽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cover up; to conceal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87453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拘限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restriction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8306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踏查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on-site survey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憑弔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visit (a historical site, etc.) and ponder on the past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細緻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exquisiteness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遼闊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vastness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觀察者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observer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232</Words>
  <Application>Microsoft Office PowerPoint</Application>
  <PresentationFormat>寬螢幕</PresentationFormat>
  <Paragraphs>127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42</vt:i4>
      </vt:variant>
    </vt:vector>
  </HeadingPairs>
  <TitlesOfParts>
    <vt:vector size="50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溪澗</vt:lpstr>
      <vt:lpstr>旅次 </vt:lpstr>
      <vt:lpstr>拓展</vt:lpstr>
      <vt:lpstr>踏查</vt:lpstr>
      <vt:lpstr>憑弔</vt:lpstr>
      <vt:lpstr>細緻</vt:lpstr>
      <vt:lpstr>遼闊</vt:lpstr>
      <vt:lpstr>觀察者</vt:lpstr>
      <vt:lpstr>保育者</vt:lpstr>
      <vt:lpstr>覓食</vt:lpstr>
      <vt:lpstr>失衡</vt:lpstr>
      <vt:lpstr>孕育</vt:lpstr>
      <vt:lpstr>清澈</vt:lpstr>
      <vt:lpstr>水域</vt:lpstr>
      <vt:lpstr>瀑布</vt:lpstr>
      <vt:lpstr>急湍</vt:lpstr>
      <vt:lpstr>水潭</vt:lpstr>
      <vt:lpstr>棲息</vt:lpstr>
      <vt:lpstr>近郊</vt:lpstr>
      <vt:lpstr>體驗</vt:lpstr>
      <vt:lpstr>東亞</vt:lpstr>
      <vt:lpstr>候鳥</vt:lpstr>
      <vt:lpstr>天堂 </vt:lpstr>
      <vt:lpstr>典範</vt:lpstr>
      <vt:lpstr>干擾</vt:lpstr>
      <vt:lpstr>思索</vt:lpstr>
      <vt:lpstr>傳遞</vt:lpstr>
      <vt:lpstr>理念</vt:lpstr>
      <vt:lpstr>濃蔭</vt:lpstr>
      <vt:lpstr>高聳</vt:lpstr>
      <vt:lpstr>王國</vt:lpstr>
      <vt:lpstr>寡頭</vt:lpstr>
      <vt:lpstr>近乎</vt:lpstr>
      <vt:lpstr>封閉</vt:lpstr>
      <vt:lpstr>沼澤</vt:lpstr>
      <vt:lpstr>樞紐</vt:lpstr>
      <vt:lpstr>平穩</vt:lpstr>
      <vt:lpstr>充裕</vt:lpstr>
      <vt:lpstr>尾隨</vt:lpstr>
      <vt:lpstr>隱蔽</vt:lpstr>
      <vt:lpstr>拘限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44</cp:revision>
  <dcterms:created xsi:type="dcterms:W3CDTF">2025-02-03T06:47:17Z</dcterms:created>
  <dcterms:modified xsi:type="dcterms:W3CDTF">2025-02-06T01:14:15Z</dcterms:modified>
</cp:coreProperties>
</file>