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8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</p:sldIdLst>
  <p:sldSz cx="12192000" cy="6858000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libri Light" panose="020F0302020204030204" pitchFamily="34" charset="0"/>
      <p:regular r:id="rId53"/>
      <p:italic r:id="rId54"/>
    </p:embeddedFont>
    <p:embeddedFont>
      <p:font typeface="微軟正黑體" panose="020B0604030504040204" pitchFamily="34" charset="-120"/>
      <p:regular r:id="rId55"/>
      <p:bold r:id="rId56"/>
    </p:embeddedFont>
    <p:embeddedFont>
      <p:font typeface="標楷體" panose="03000509000000000000" pitchFamily="65" charset="-120"/>
      <p:regular r:id="rId57"/>
    </p:embeddedFont>
    <p:embeddedFont>
      <p:font typeface="曉聲通雙拼秋茄-繁" pitchFamily="2" charset="-120"/>
      <p:regular r:id="rId5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199984" y="1137978"/>
            <a:ext cx="2992016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069356" y="396995"/>
            <a:ext cx="311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顧玉玲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中山北路三段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第七課│顧玉玲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中山北路三段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困境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difficulty; plight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關懷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care; concern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變遷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changes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邋󠇢遢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untidy; unkempt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計較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fuss about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細節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details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講究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to be particular about; to pay (great) attention to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挑󠇡剔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picky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沉重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heavy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匆匆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hurriedly; in a rush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5000" dirty="0"/>
              <a:t>社會運動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social movement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節制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 a moderate or restrained manner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跨越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cross over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親切󠇡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cordial; kindness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同情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compassion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理解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>
                <a:ea typeface="標楷體" panose="03000509000000000000" pitchFamily="65" charset="-120"/>
              </a:rPr>
              <a:t>understanding</a:t>
            </a:r>
            <a:endParaRPr lang="zh-TW" altLang="en-US" sz="3600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疼惜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cherish; to dote 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繁華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flourishing; prosperous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壓抑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suppress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抗議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protest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彌撒󠇡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000" dirty="0"/>
              <a:t>Mass (a religious ceremony in some Christian Churches based on Jesus' last meal with his disciples, or music written for parts of this ceremony)</a:t>
            </a:r>
            <a:endParaRPr lang="zh-TW" altLang="en-US" sz="3000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人權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human rights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資本主義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capitalism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邊陲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border; periphery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條例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regulation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階級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(social or economic) class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風情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atmosphere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轉折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turning point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信奉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believe in; to profess faith in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樣貌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appearance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51377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嘈雜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noisy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0595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淹沒󠇡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submerge; to drown out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245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勞工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laborer; labor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沒󠇡落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decline; to wane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93008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風光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scenery; sight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687453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玻璃帷幕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glass curtain wall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083060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象徵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symbolize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1060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凌駕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override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725860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黨國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(lit.) Party-state; a one-party system once adopted by the Nationalist party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660696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進駐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(lit.) to enter and be stationed in; </a:t>
            </a:r>
          </a:p>
          <a:p>
            <a:r>
              <a:rPr lang="en-US" altLang="zh-TW" sz="3600" dirty="0"/>
              <a:t>(fig.) to establish a presence in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189550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投入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join (the army, revolutionaries, etc.)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爭取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strive for; to fight for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權益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rights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異鄉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foreign land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細膩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delicate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306</Words>
  <Application>Microsoft Office PowerPoint</Application>
  <PresentationFormat>寬螢幕</PresentationFormat>
  <Paragraphs>140</Paragraphs>
  <Slides>46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46</vt:i4>
      </vt:variant>
    </vt:vector>
  </HeadingPairs>
  <TitlesOfParts>
    <vt:vector size="54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社會運動</vt:lpstr>
      <vt:lpstr>人權</vt:lpstr>
      <vt:lpstr>勞工</vt:lpstr>
      <vt:lpstr>投入</vt:lpstr>
      <vt:lpstr>爭取</vt:lpstr>
      <vt:lpstr>權益</vt:lpstr>
      <vt:lpstr>異鄉</vt:lpstr>
      <vt:lpstr>細膩</vt:lpstr>
      <vt:lpstr>困境</vt:lpstr>
      <vt:lpstr>關懷</vt:lpstr>
      <vt:lpstr>變遷</vt:lpstr>
      <vt:lpstr>邋󠇢遢</vt:lpstr>
      <vt:lpstr>計較</vt:lpstr>
      <vt:lpstr>細節</vt:lpstr>
      <vt:lpstr>講究</vt:lpstr>
      <vt:lpstr>挑󠇡剔</vt:lpstr>
      <vt:lpstr>沉重</vt:lpstr>
      <vt:lpstr>匆匆</vt:lpstr>
      <vt:lpstr>節制</vt:lpstr>
      <vt:lpstr>跨越</vt:lpstr>
      <vt:lpstr>親切󠇡</vt:lpstr>
      <vt:lpstr>同情</vt:lpstr>
      <vt:lpstr>理解</vt:lpstr>
      <vt:lpstr>疼惜</vt:lpstr>
      <vt:lpstr>繁華</vt:lpstr>
      <vt:lpstr>壓抑</vt:lpstr>
      <vt:lpstr>抗議</vt:lpstr>
      <vt:lpstr>彌撒󠇡</vt:lpstr>
      <vt:lpstr>資本主義</vt:lpstr>
      <vt:lpstr>邊陲</vt:lpstr>
      <vt:lpstr>條例</vt:lpstr>
      <vt:lpstr>階級</vt:lpstr>
      <vt:lpstr>風情</vt:lpstr>
      <vt:lpstr>轉折</vt:lpstr>
      <vt:lpstr>信奉</vt:lpstr>
      <vt:lpstr>樣貌</vt:lpstr>
      <vt:lpstr>嘈雜</vt:lpstr>
      <vt:lpstr>淹沒󠇡</vt:lpstr>
      <vt:lpstr>沒󠇡落</vt:lpstr>
      <vt:lpstr>風光</vt:lpstr>
      <vt:lpstr>玻璃帷幕</vt:lpstr>
      <vt:lpstr>象徵</vt:lpstr>
      <vt:lpstr>凌駕</vt:lpstr>
      <vt:lpstr>黨國</vt:lpstr>
      <vt:lpstr>進駐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45</cp:revision>
  <dcterms:created xsi:type="dcterms:W3CDTF">2025-02-03T06:47:17Z</dcterms:created>
  <dcterms:modified xsi:type="dcterms:W3CDTF">2025-02-06T01:23:00Z</dcterms:modified>
</cp:coreProperties>
</file>